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59FF"/>
    <a:srgbClr val="0070C0"/>
    <a:srgbClr val="40A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09D6D-B0CB-1C4F-848B-D066F2B42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0C95E7-692C-7A40-AA94-57D989B1A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3AC3A-CF0D-2040-AC16-84E5520B0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4465-B26C-EB41-B737-69998F51726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64767-FC0D-C84E-89B4-26B2E7F1A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AA7CF-B5A3-9348-B241-6153E507C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A926-78A3-8D45-A1FD-572FE6A67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6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BCAC5-82A0-284F-8A46-046F59528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F0DCA6-2BBC-2040-9846-D00D3DA0A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1A2B7-EDDF-6F45-AE74-A356A580B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4465-B26C-EB41-B737-69998F51726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A3E9D-BEB5-0A4B-B6C3-D709380DE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EAE17-AE5B-CA45-8DC8-85C11D085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A926-78A3-8D45-A1FD-572FE6A67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5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48FB94-8F14-DD46-8B01-F1451CAC88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0C668-D47F-584F-B96B-49B12BA75F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A42DE-3FF9-404E-9134-0FDFC112E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4465-B26C-EB41-B737-69998F51726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6C381-838C-0C4F-8237-4BD3530B3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03C789-FF18-B64E-9F47-E84866B22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A926-78A3-8D45-A1FD-572FE6A67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05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C86EE-287F-6145-BC85-1571BAD2F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37555-527F-5F45-90A5-A95310903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739CE-8873-994C-8FFC-48C70F1D0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4465-B26C-EB41-B737-69998F51726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E2640-E81E-F145-AD0E-1F0B86639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07902-1A3C-9F45-A584-E14F5FCFC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A926-78A3-8D45-A1FD-572FE6A67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2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4B374-66B5-4E40-9B12-FE871E4AB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61F01-0A10-204D-B0A5-03E6459E3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38754-107C-C446-A5F0-62FA2A3D7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4465-B26C-EB41-B737-69998F51726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FBD98-7BFF-1347-8DB6-5605A7E5E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C85F2-056E-8C4F-9052-E74ABF838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A926-78A3-8D45-A1FD-572FE6A67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65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7E58A-2669-1B46-B13F-36D189B2F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DD14C-3619-0C4F-B65E-8C7D5548BA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2F9350-53A8-4249-9EFF-63FD869C0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941101-6278-AE4D-B60C-1E9B4F31A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4465-B26C-EB41-B737-69998F51726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C795C-B808-0F47-9804-83D85EECC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B28FEC-8C4B-904E-B1A4-C0BB02937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A926-78A3-8D45-A1FD-572FE6A67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51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3F8A9-6AD0-E641-875C-15F45421B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1A0D7-F1A7-A949-B407-A73AE9910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4940CD-BB9A-384C-9B14-8689CBC09A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AFF2AE-F94C-7340-A017-064F391E21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811984-C066-7C4B-B5D7-9EC5CE3F49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41D4CC-A6F2-B648-A032-381E8095A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4465-B26C-EB41-B737-69998F51726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63FBB-81A2-8E4E-B66C-643024400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1CF864-752A-DA43-A7F7-B5FE0247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A926-78A3-8D45-A1FD-572FE6A67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09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79265-558A-E94B-95DF-14885E79A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642C1E-8FC9-3E45-AD07-2AFD8601B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4465-B26C-EB41-B737-69998F51726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7F34E-70D2-9B48-9050-CEA15D7B0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204398-C32B-FC44-B220-AACBEBD7C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A926-78A3-8D45-A1FD-572FE6A67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DD8E14-BD9B-DB48-95F6-12948C459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4465-B26C-EB41-B737-69998F51726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025303-4004-CD41-AA99-DBEDA0AFF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47031-E426-3040-924D-CAD03DC80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A926-78A3-8D45-A1FD-572FE6A67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0DA82-69F9-6E4C-A55E-D4AF7952A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D1C47-2FAD-C947-B350-7A3F7967D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560ABC-F544-4F44-958D-3B5726D539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5A2C46-EDD8-1E4D-9E97-4C1D57C0A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4465-B26C-EB41-B737-69998F51726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0652C6-4B13-584B-BCB1-20D088A1B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AA7DB7-1850-5943-9EDC-5AF469E68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A926-78A3-8D45-A1FD-572FE6A67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15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FAA12-EE05-F84F-B62F-5649DE9F2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1D6609-2697-6447-B44A-0EB0EB9A6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34DEB3-20A5-C340-BAC5-12D2363DF2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8CBD05-8A38-8A40-ACD0-65DCBC560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4465-B26C-EB41-B737-69998F51726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372A47-A969-EE45-80C7-84C64658C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D8EE5-D7C6-BC42-BD85-195946A95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A926-78A3-8D45-A1FD-572FE6A67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25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62C140-8208-0849-922A-BE2BA06D5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7C3D34-2C15-644D-8085-58658AF2E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6B28C-4F67-5043-8AD7-613605392B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74465-B26C-EB41-B737-69998F51726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09565-B943-E346-98E5-3EF19CD9CF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52F46-0FD2-2C46-84A9-95F9E8D644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EA926-78A3-8D45-A1FD-572FE6A67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4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5B8D0-EA32-5249-8E8A-DFBAD75037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82096B-9171-6A47-A957-1C1ABE80CC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4D8FDC12-AB68-B544-A49F-0333AF2F6757}"/>
              </a:ext>
            </a:extLst>
          </p:cNvPr>
          <p:cNvSpPr/>
          <p:nvPr/>
        </p:nvSpPr>
        <p:spPr>
          <a:xfrm>
            <a:off x="0" y="-650488"/>
            <a:ext cx="12192000" cy="7508488"/>
          </a:xfrm>
          <a:prstGeom prst="flowChartProcess">
            <a:avLst/>
          </a:prstGeom>
          <a:solidFill>
            <a:srgbClr val="065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13C082E9-5270-E141-91EB-450A1A49C1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139" y="4907756"/>
            <a:ext cx="1513382" cy="1655762"/>
          </a:xfrm>
          <a:prstGeom prst="rect">
            <a:avLst/>
          </a:prstGeom>
        </p:spPr>
      </p:pic>
      <p:pic>
        <p:nvPicPr>
          <p:cNvPr id="9" name="Picture 9">
            <a:extLst>
              <a:ext uri="{FF2B5EF4-FFF2-40B4-BE49-F238E27FC236}">
                <a16:creationId xmlns:a16="http://schemas.microsoft.com/office/drawing/2014/main" id="{A5FCA258-9802-3B42-86D1-A60CAF5618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02" y="396974"/>
            <a:ext cx="1640462" cy="172074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7803761-8ECD-3640-AF31-5FD20D41174C}"/>
              </a:ext>
            </a:extLst>
          </p:cNvPr>
          <p:cNvSpPr txBox="1"/>
          <p:nvPr/>
        </p:nvSpPr>
        <p:spPr>
          <a:xfrm>
            <a:off x="3948282" y="1518706"/>
            <a:ext cx="582031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Blue Words</a:t>
            </a:r>
          </a:p>
        </p:txBody>
      </p:sp>
    </p:spTree>
    <p:extLst>
      <p:ext uri="{BB962C8B-B14F-4D97-AF65-F5344CB8AC3E}">
        <p14:creationId xmlns:p14="http://schemas.microsoft.com/office/powerpoint/2010/main" val="1450959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93E59-12A5-EB4F-9200-14A8CA05F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96FFC-6D64-6845-B495-D1D480C06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66B3E866-4AE7-014D-90F1-5ABD1F9ECADF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065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made</a:t>
            </a:r>
          </a:p>
        </p:txBody>
      </p:sp>
    </p:spTree>
    <p:extLst>
      <p:ext uri="{BB962C8B-B14F-4D97-AF65-F5344CB8AC3E}">
        <p14:creationId xmlns:p14="http://schemas.microsoft.com/office/powerpoint/2010/main" val="1814510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9DBD3-478C-0948-9982-F13FEE2F5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7035A-AA26-B040-BE4C-CC772CBBD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AF6D2DE3-6837-614F-AD66-F35F9B044C3B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065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those</a:t>
            </a:r>
          </a:p>
        </p:txBody>
      </p:sp>
    </p:spTree>
    <p:extLst>
      <p:ext uri="{BB962C8B-B14F-4D97-AF65-F5344CB8AC3E}">
        <p14:creationId xmlns:p14="http://schemas.microsoft.com/office/powerpoint/2010/main" val="3404301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FDBB6-EDD8-6445-91FD-36ECBAE75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602DF-3982-EC4F-B285-3ECAC44BD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11572709-BB21-0844-AADE-A81CE42DACA6}"/>
              </a:ext>
            </a:extLst>
          </p:cNvPr>
          <p:cNvSpPr/>
          <p:nvPr/>
        </p:nvSpPr>
        <p:spPr>
          <a:xfrm>
            <a:off x="-247804" y="0"/>
            <a:ext cx="12700000" cy="6857999"/>
          </a:xfrm>
          <a:prstGeom prst="flowChartProcess">
            <a:avLst/>
          </a:prstGeom>
          <a:solidFill>
            <a:srgbClr val="065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right</a:t>
            </a:r>
          </a:p>
        </p:txBody>
      </p:sp>
    </p:spTree>
    <p:extLst>
      <p:ext uri="{BB962C8B-B14F-4D97-AF65-F5344CB8AC3E}">
        <p14:creationId xmlns:p14="http://schemas.microsoft.com/office/powerpoint/2010/main" val="1128686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9163C-7027-FD43-B9FE-416E09BE6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2AB63-C0A5-6748-A229-3192D8574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147C5587-0F95-0A49-9337-4703EA122891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65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found</a:t>
            </a:r>
          </a:p>
        </p:txBody>
      </p:sp>
    </p:spTree>
    <p:extLst>
      <p:ext uri="{BB962C8B-B14F-4D97-AF65-F5344CB8AC3E}">
        <p14:creationId xmlns:p14="http://schemas.microsoft.com/office/powerpoint/2010/main" val="2349381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A3073-3D47-564B-B3E9-2C4613944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5D8FE-0BF7-7240-8AC2-73951943E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35A0E8E1-00DC-1A4F-8F3C-346BAADA5B9B}"/>
              </a:ext>
            </a:extLst>
          </p:cNvPr>
          <p:cNvSpPr/>
          <p:nvPr/>
        </p:nvSpPr>
        <p:spPr>
          <a:xfrm>
            <a:off x="0" y="0"/>
            <a:ext cx="12452195" cy="6858000"/>
          </a:xfrm>
          <a:prstGeom prst="flowChartProcess">
            <a:avLst/>
          </a:prstGeom>
          <a:solidFill>
            <a:srgbClr val="065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very</a:t>
            </a:r>
          </a:p>
        </p:txBody>
      </p:sp>
    </p:spTree>
    <p:extLst>
      <p:ext uri="{BB962C8B-B14F-4D97-AF65-F5344CB8AC3E}">
        <p14:creationId xmlns:p14="http://schemas.microsoft.com/office/powerpoint/2010/main" val="1632584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19828-AEED-3347-B2DC-074CFDF84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90B63-8B87-D842-84FE-CFEF5806C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A7D1FBF1-6765-214A-86F9-76772A12A0E2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65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because</a:t>
            </a:r>
          </a:p>
        </p:txBody>
      </p:sp>
    </p:spTree>
    <p:extLst>
      <p:ext uri="{BB962C8B-B14F-4D97-AF65-F5344CB8AC3E}">
        <p14:creationId xmlns:p14="http://schemas.microsoft.com/office/powerpoint/2010/main" val="503756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59D7C-2504-2348-B982-43CBAAD85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86A63-1840-8648-A1AD-50C95412F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CB1C8D4F-75CA-E443-967C-4A885AE2ADAD}"/>
              </a:ext>
            </a:extLst>
          </p:cNvPr>
          <p:cNvSpPr/>
          <p:nvPr/>
        </p:nvSpPr>
        <p:spPr>
          <a:xfrm>
            <a:off x="0" y="0"/>
            <a:ext cx="12192000" cy="6858001"/>
          </a:xfrm>
          <a:prstGeom prst="flowChartProcess">
            <a:avLst/>
          </a:prstGeom>
          <a:solidFill>
            <a:srgbClr val="065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your</a:t>
            </a:r>
          </a:p>
        </p:txBody>
      </p:sp>
    </p:spTree>
    <p:extLst>
      <p:ext uri="{BB962C8B-B14F-4D97-AF65-F5344CB8AC3E}">
        <p14:creationId xmlns:p14="http://schemas.microsoft.com/office/powerpoint/2010/main" val="2436425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49452-CDB8-7943-BCDE-85F271247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5439A-4697-0B46-9207-0BC996D71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234D15DD-2481-464E-89EC-75A328C7E239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065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buy</a:t>
            </a:r>
          </a:p>
        </p:txBody>
      </p:sp>
    </p:spTree>
    <p:extLst>
      <p:ext uri="{BB962C8B-B14F-4D97-AF65-F5344CB8AC3E}">
        <p14:creationId xmlns:p14="http://schemas.microsoft.com/office/powerpoint/2010/main" val="1377097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62604-CFA9-FE42-BA5B-03EC9A361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3FF01-0186-3845-90BD-69648BA78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BA31F878-0A34-E64C-8001-849B286AA68C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065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their</a:t>
            </a:r>
          </a:p>
        </p:txBody>
      </p:sp>
    </p:spTree>
    <p:extLst>
      <p:ext uri="{BB962C8B-B14F-4D97-AF65-F5344CB8AC3E}">
        <p14:creationId xmlns:p14="http://schemas.microsoft.com/office/powerpoint/2010/main" val="32216314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66A9D-26C4-D844-A067-AD048A325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E7C1B-859D-B248-BE67-654A4B772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F288F0C5-BE01-1645-9225-39A42F578BC5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065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why</a:t>
            </a:r>
          </a:p>
        </p:txBody>
      </p:sp>
    </p:spTree>
    <p:extLst>
      <p:ext uri="{BB962C8B-B14F-4D97-AF65-F5344CB8AC3E}">
        <p14:creationId xmlns:p14="http://schemas.microsoft.com/office/powerpoint/2010/main" val="835159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0E810-E9E6-FB4F-B555-036A898BC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88C95-E0D7-264A-A565-7BC13B824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F15B5981-7409-BD43-B344-1DC42864AB22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065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374369-D258-DC44-888D-8B5C71CD50D0}"/>
              </a:ext>
            </a:extLst>
          </p:cNvPr>
          <p:cNvSpPr txBox="1"/>
          <p:nvPr/>
        </p:nvSpPr>
        <p:spPr>
          <a:xfrm>
            <a:off x="4599257" y="2613391"/>
            <a:ext cx="370220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open</a:t>
            </a:r>
          </a:p>
        </p:txBody>
      </p:sp>
    </p:spTree>
    <p:extLst>
      <p:ext uri="{BB962C8B-B14F-4D97-AF65-F5344CB8AC3E}">
        <p14:creationId xmlns:p14="http://schemas.microsoft.com/office/powerpoint/2010/main" val="2049693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E2D54-5854-5048-B082-03E8D414F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F73BE-EAA4-754F-B6EA-823867B3C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D03D399B-0FD4-D541-9677-C41D363AF282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65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before</a:t>
            </a:r>
          </a:p>
        </p:txBody>
      </p:sp>
    </p:spTree>
    <p:extLst>
      <p:ext uri="{BB962C8B-B14F-4D97-AF65-F5344CB8AC3E}">
        <p14:creationId xmlns:p14="http://schemas.microsoft.com/office/powerpoint/2010/main" val="1545263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AF36F-9628-4348-AFEC-4E0631186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DF03F-FFF7-6642-B41B-1DB66F03B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0A094449-BA0A-114B-866B-78E17245AF8E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065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gave</a:t>
            </a:r>
          </a:p>
        </p:txBody>
      </p:sp>
    </p:spTree>
    <p:extLst>
      <p:ext uri="{BB962C8B-B14F-4D97-AF65-F5344CB8AC3E}">
        <p14:creationId xmlns:p14="http://schemas.microsoft.com/office/powerpoint/2010/main" val="39782988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E1A95-36CE-EA47-9A0B-6F2AC671D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C2E72-E964-184F-9FFB-D8E4D9E84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29537C0B-6EF4-E849-A2C9-A090AC8E1EC8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065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both</a:t>
            </a:r>
          </a:p>
        </p:txBody>
      </p:sp>
    </p:spTree>
    <p:extLst>
      <p:ext uri="{BB962C8B-B14F-4D97-AF65-F5344CB8AC3E}">
        <p14:creationId xmlns:p14="http://schemas.microsoft.com/office/powerpoint/2010/main" val="30125247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2A991-7F1E-0D48-BD2A-901993A20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CD757-1FE0-3549-B6D0-F55ED7333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265C851D-C9A2-064E-BB9A-EB0E4E3FE852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065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always</a:t>
            </a:r>
          </a:p>
        </p:txBody>
      </p:sp>
    </p:spTree>
    <p:extLst>
      <p:ext uri="{BB962C8B-B14F-4D97-AF65-F5344CB8AC3E}">
        <p14:creationId xmlns:p14="http://schemas.microsoft.com/office/powerpoint/2010/main" val="39695062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50E61-E340-904A-A9F7-0CC5DE398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C0735-9529-2346-A4F4-F7EBA30DD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76F6C6D3-DD24-8548-911A-54DC9615667A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065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many</a:t>
            </a:r>
          </a:p>
        </p:txBody>
      </p:sp>
    </p:spTree>
    <p:extLst>
      <p:ext uri="{BB962C8B-B14F-4D97-AF65-F5344CB8AC3E}">
        <p14:creationId xmlns:p14="http://schemas.microsoft.com/office/powerpoint/2010/main" val="36188622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82774-D9C5-F24D-BD4B-58BF1CD37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FD268-5A7C-B143-973E-D649BACC5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E13465E4-4318-614E-A966-E6D78CB96602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065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>
                <a:solidFill>
                  <a:schemeClr val="tx1"/>
                </a:solidFill>
                <a:latin typeface="Comic Sans MS" panose="030F0702030302020204" pitchFamily="66" charset="0"/>
              </a:rPr>
              <a:t>first</a:t>
            </a:r>
          </a:p>
        </p:txBody>
      </p:sp>
    </p:spTree>
    <p:extLst>
      <p:ext uri="{BB962C8B-B14F-4D97-AF65-F5344CB8AC3E}">
        <p14:creationId xmlns:p14="http://schemas.microsoft.com/office/powerpoint/2010/main" val="2778473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75E18-84E4-8248-AE81-E3305F4FC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F48F7-E23A-F54C-A629-370CB6D5F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613995" cy="4351338"/>
          </a:xfrm>
        </p:spPr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A017797B-7CF9-3844-8726-130CA48D3FCA}"/>
              </a:ext>
            </a:extLst>
          </p:cNvPr>
          <p:cNvSpPr/>
          <p:nvPr/>
        </p:nvSpPr>
        <p:spPr>
          <a:xfrm>
            <a:off x="0" y="0"/>
            <a:ext cx="12452194" cy="6857999"/>
          </a:xfrm>
          <a:prstGeom prst="flowChartProcess">
            <a:avLst/>
          </a:prstGeom>
          <a:solidFill>
            <a:srgbClr val="065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1EADA4-F7EF-704C-A21F-DF98C6FACAC5}"/>
              </a:ext>
            </a:extLst>
          </p:cNvPr>
          <p:cNvSpPr txBox="1"/>
          <p:nvPr/>
        </p:nvSpPr>
        <p:spPr>
          <a:xfrm>
            <a:off x="4421458" y="2613391"/>
            <a:ext cx="36092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which</a:t>
            </a:r>
          </a:p>
        </p:txBody>
      </p:sp>
    </p:spTree>
    <p:extLst>
      <p:ext uri="{BB962C8B-B14F-4D97-AF65-F5344CB8AC3E}">
        <p14:creationId xmlns:p14="http://schemas.microsoft.com/office/powerpoint/2010/main" val="1516087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CD5FD-C3F5-AE47-9775-3559EA4BB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70E64-B71B-9F42-A413-FB2ADEB7B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E221E69A-6525-3948-AD15-D0B30565CB46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65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B1ED7C-2F1F-6A42-90B2-4E91DB28B387}"/>
              </a:ext>
            </a:extLst>
          </p:cNvPr>
          <p:cNvSpPr txBox="1"/>
          <p:nvPr/>
        </p:nvSpPr>
        <p:spPr>
          <a:xfrm>
            <a:off x="4275873" y="2613391"/>
            <a:ext cx="364025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would</a:t>
            </a:r>
          </a:p>
        </p:txBody>
      </p:sp>
    </p:spTree>
    <p:extLst>
      <p:ext uri="{BB962C8B-B14F-4D97-AF65-F5344CB8AC3E}">
        <p14:creationId xmlns:p14="http://schemas.microsoft.com/office/powerpoint/2010/main" val="3591156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AD763-29DA-A446-B7EF-F56AECEEE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C44CA-CBCF-794B-BEAB-4EA9ABD01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E2782F61-4DF1-8047-BA57-3843E350D694}"/>
              </a:ext>
            </a:extLst>
          </p:cNvPr>
          <p:cNvSpPr/>
          <p:nvPr/>
        </p:nvSpPr>
        <p:spPr>
          <a:xfrm>
            <a:off x="0" y="0"/>
            <a:ext cx="12421220" cy="6857999"/>
          </a:xfrm>
          <a:prstGeom prst="flowChartProcess">
            <a:avLst/>
          </a:prstGeom>
          <a:solidFill>
            <a:srgbClr val="065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these</a:t>
            </a:r>
          </a:p>
        </p:txBody>
      </p:sp>
    </p:spTree>
    <p:extLst>
      <p:ext uri="{BB962C8B-B14F-4D97-AF65-F5344CB8AC3E}">
        <p14:creationId xmlns:p14="http://schemas.microsoft.com/office/powerpoint/2010/main" val="3431170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1F07C-75D9-344A-BD6A-F5A76F976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22F5A-F715-A84D-BE25-61B6897B0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029E98AE-1D93-254B-8AF4-8D1AE627E587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065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best</a:t>
            </a:r>
          </a:p>
        </p:txBody>
      </p:sp>
    </p:spTree>
    <p:extLst>
      <p:ext uri="{BB962C8B-B14F-4D97-AF65-F5344CB8AC3E}">
        <p14:creationId xmlns:p14="http://schemas.microsoft.com/office/powerpoint/2010/main" val="2784004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BA5D7-6058-3246-9C70-94579484E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6BF7-601D-AF40-AE4B-D85642E4F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FE778D1B-B9BE-CE41-A79E-CBF932AFB273}"/>
              </a:ext>
            </a:extLst>
          </p:cNvPr>
          <p:cNvSpPr/>
          <p:nvPr/>
        </p:nvSpPr>
        <p:spPr>
          <a:xfrm>
            <a:off x="0" y="0"/>
            <a:ext cx="12421220" cy="6857999"/>
          </a:xfrm>
          <a:prstGeom prst="flowChartProcess">
            <a:avLst/>
          </a:prstGeom>
          <a:solidFill>
            <a:srgbClr val="065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does</a:t>
            </a:r>
          </a:p>
        </p:txBody>
      </p:sp>
    </p:spTree>
    <p:extLst>
      <p:ext uri="{BB962C8B-B14F-4D97-AF65-F5344CB8AC3E}">
        <p14:creationId xmlns:p14="http://schemas.microsoft.com/office/powerpoint/2010/main" val="1956660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AFC33-B080-0045-B5E4-C3F0C2BE9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0D3DD-21EC-2142-B526-CA98996A3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971CD0A3-9DCE-F447-B4D6-F89D3B8C38C0}"/>
              </a:ext>
            </a:extLst>
          </p:cNvPr>
          <p:cNvSpPr/>
          <p:nvPr/>
        </p:nvSpPr>
        <p:spPr>
          <a:xfrm>
            <a:off x="0" y="0"/>
            <a:ext cx="12452196" cy="6857999"/>
          </a:xfrm>
          <a:prstGeom prst="flowChartProcess">
            <a:avLst/>
          </a:prstGeom>
          <a:solidFill>
            <a:srgbClr val="065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call</a:t>
            </a:r>
          </a:p>
        </p:txBody>
      </p:sp>
    </p:spTree>
    <p:extLst>
      <p:ext uri="{BB962C8B-B14F-4D97-AF65-F5344CB8AC3E}">
        <p14:creationId xmlns:p14="http://schemas.microsoft.com/office/powerpoint/2010/main" val="2982414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78CEA-EF11-DA41-93E3-93191A4ED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CC029-9733-054E-A2D2-3C2A828B6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F86E8240-68FF-2A44-8629-4C310A9CAB23}"/>
              </a:ext>
            </a:extLst>
          </p:cNvPr>
          <p:cNvSpPr/>
          <p:nvPr/>
        </p:nvSpPr>
        <p:spPr>
          <a:xfrm>
            <a:off x="0" y="1"/>
            <a:ext cx="12452195" cy="6858000"/>
          </a:xfrm>
          <a:prstGeom prst="flowChartProcess">
            <a:avLst/>
          </a:prstGeom>
          <a:solidFill>
            <a:srgbClr val="065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been</a:t>
            </a:r>
          </a:p>
        </p:txBody>
      </p:sp>
    </p:spTree>
    <p:extLst>
      <p:ext uri="{BB962C8B-B14F-4D97-AF65-F5344CB8AC3E}">
        <p14:creationId xmlns:p14="http://schemas.microsoft.com/office/powerpoint/2010/main" val="2523854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Widescreen</PresentationFormat>
  <Paragraphs>25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Silva, Nancy</dc:creator>
  <cp:lastModifiedBy>Evangeline</cp:lastModifiedBy>
  <cp:revision>1</cp:revision>
  <dcterms:created xsi:type="dcterms:W3CDTF">2020-04-18T15:10:47Z</dcterms:created>
  <dcterms:modified xsi:type="dcterms:W3CDTF">2020-04-21T21:51:06Z</dcterms:modified>
</cp:coreProperties>
</file>